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11088003" r:id="rId3"/>
    <p:sldId id="11088045" r:id="rId4"/>
    <p:sldId id="11088053" r:id="rId5"/>
    <p:sldId id="11088046" r:id="rId6"/>
    <p:sldId id="11088047" r:id="rId7"/>
    <p:sldId id="11088048" r:id="rId8"/>
    <p:sldId id="11088049" r:id="rId9"/>
    <p:sldId id="11088050" r:id="rId10"/>
    <p:sldId id="11088032" r:id="rId11"/>
  </p:sldIdLst>
  <p:sldSz cx="24384000" cy="13716000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41" d="100"/>
          <a:sy n="41" d="100"/>
        </p:scale>
        <p:origin x="69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6.png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.bin"/><Relationship Id="rId8" Type="http://schemas.openxmlformats.org/officeDocument/2006/relationships/image" Target="../media/image6.png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.bin"/><Relationship Id="rId8" Type="http://schemas.openxmlformats.org/officeDocument/2006/relationships/image" Target="../media/image6.png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.bin"/><Relationship Id="rId8" Type="http://schemas.openxmlformats.org/officeDocument/2006/relationships/image" Target="../media/image6.png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.bin"/><Relationship Id="rId8" Type="http://schemas.openxmlformats.org/officeDocument/2006/relationships/image" Target="../media/image6.png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6.png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1" Type="http://schemas.openxmlformats.org/officeDocument/2006/relationships/slideLayout" Target="../slideLayouts/slideLayout1.xml"/><Relationship Id="rId10" Type="http://schemas.openxmlformats.org/officeDocument/2006/relationships/oleObject" Target="../embeddings/oleObject6.bin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-23495"/>
            <a:ext cx="24384000" cy="13739495"/>
          </a:xfrm>
          <a:prstGeom prst="rect">
            <a:avLst/>
          </a:prstGeom>
        </p:spPr>
      </p:pic>
      <p:pic>
        <p:nvPicPr>
          <p:cNvPr id="464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4130"/>
            <a:ext cx="24426545" cy="13739495"/>
          </a:xfrm>
          <a:prstGeom prst="rect">
            <a:avLst/>
          </a:prstGeom>
        </p:spPr>
      </p:pic>
      <p:sp>
        <p:nvSpPr>
          <p:cNvPr id="927" name="文本"/>
          <p:cNvSpPr>
            <a:spLocks noGrp="1"/>
          </p:cNvSpPr>
          <p:nvPr>
            <p:ph type="ctrTitle"/>
          </p:nvPr>
        </p:nvSpPr>
        <p:spPr>
          <a:xfrm>
            <a:off x="1114155" y="3183989"/>
            <a:ext cx="14185551" cy="219455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17280"/>
              </a:lnSpc>
            </a:pPr>
            <a:r>
              <a:rPr lang="en-US" altLang="zh-CN" sz="14400" b="0" i="0" u="none" spc="2347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ibaba PuHuiTi Bold" charset="-122"/>
                <a:ea typeface="Alibaba PuHuiTi Bold" charset="-122"/>
                <a:cs typeface="Alibaba PuHuiTi Bold" charset="-122"/>
              </a:rPr>
              <a:t>ACM</a:t>
            </a:r>
            <a:r>
              <a:rPr lang="zh-CN" altLang="en-US" sz="14400" b="0" i="0" u="none" spc="2347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ibaba PuHuiTi Bold" charset="-122"/>
                <a:ea typeface="Alibaba PuHuiTi Bold" charset="-122"/>
                <a:cs typeface="Alibaba PuHuiTi Bold" charset="-122"/>
              </a:rPr>
              <a:t>集训队</a:t>
            </a:r>
            <a:endParaRPr kumimoji="1" lang="zh-CN" altLang="en-US" sz="14400" b="0" i="0" u="none" spc="2347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libaba PuHuiTi Bold" charset="-122"/>
              <a:ea typeface="Alibaba PuHuiTi Bold" charset="-122"/>
              <a:cs typeface="Alibaba PuHuiTi Bold" charset="-122"/>
            </a:endParaRPr>
          </a:p>
        </p:txBody>
      </p:sp>
      <p:pic>
        <p:nvPicPr>
          <p:cNvPr id="1956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0799" y="7707246"/>
            <a:ext cx="11676254" cy="50799"/>
          </a:xfrm>
          <a:prstGeom prst="rect">
            <a:avLst/>
          </a:prstGeom>
        </p:spPr>
      </p:pic>
      <p:pic>
        <p:nvPicPr>
          <p:cNvPr id="2423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0799" y="8071052"/>
            <a:ext cx="7681068" cy="616174"/>
          </a:xfrm>
          <a:prstGeom prst="rect">
            <a:avLst/>
          </a:prstGeom>
        </p:spPr>
      </p:pic>
      <p:sp>
        <p:nvSpPr>
          <p:cNvPr id="2890" name="文本"/>
          <p:cNvSpPr>
            <a:spLocks noGrp="1"/>
          </p:cNvSpPr>
          <p:nvPr>
            <p:ph type="ctrTitle"/>
          </p:nvPr>
        </p:nvSpPr>
        <p:spPr>
          <a:xfrm>
            <a:off x="1574799" y="8078533"/>
            <a:ext cx="3079013" cy="47181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715"/>
              </a:lnSpc>
            </a:pPr>
            <a:r>
              <a:rPr lang="zh-CN" altLang="en-US" sz="3095" b="0" i="0" u="none" spc="154" dirty="0">
                <a:solidFill>
                  <a:srgbClr val="FFC908">
                    <a:alpha val="100000"/>
                  </a:srgbClr>
                </a:solidFill>
                <a:latin typeface="Alibaba PuHuiTi Regular" charset="-122"/>
                <a:ea typeface="Alibaba PuHuiTi Regular" charset="-122"/>
                <a:cs typeface="Alibaba PuHuiTi Regular" charset="-122"/>
              </a:rPr>
              <a:t>汇报人:</a:t>
            </a:r>
            <a:endParaRPr lang="zh-CN" altLang="en-US" sz="3095" b="0" i="0" u="none" spc="154" dirty="0">
              <a:solidFill>
                <a:srgbClr val="FFC908">
                  <a:alpha val="100000"/>
                </a:srgbClr>
              </a:solidFill>
              <a:latin typeface="Alibaba PuHuiTi Regular" charset="-122"/>
              <a:ea typeface="Alibaba PuHuiTi Regular" charset="-122"/>
              <a:cs typeface="Alibaba PuHuiTi Regular" charset="-122"/>
            </a:endParaRPr>
          </a:p>
        </p:txBody>
      </p:sp>
      <p:sp>
        <p:nvSpPr>
          <p:cNvPr id="3924" name="文本"/>
          <p:cNvSpPr>
            <a:spLocks noGrp="1"/>
          </p:cNvSpPr>
          <p:nvPr>
            <p:ph type="ctrTitle"/>
          </p:nvPr>
        </p:nvSpPr>
        <p:spPr>
          <a:xfrm>
            <a:off x="1320799" y="6101108"/>
            <a:ext cx="12939833" cy="120780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9510"/>
              </a:lnSpc>
            </a:pPr>
            <a:r>
              <a:rPr lang="zh-CN" altLang="en-US" sz="7925" b="0" i="0" u="none" spc="2480" dirty="0">
                <a:solidFill>
                  <a:srgbClr val="FFFFFF">
                    <a:alpha val="100000"/>
                  </a:srgbClr>
                </a:solidFill>
                <a:latin typeface="Alibaba PuHuiTi Bold" charset="-122"/>
                <a:ea typeface="Alibaba PuHuiTi Bold" charset="-122"/>
                <a:cs typeface="Alibaba PuHuiTi Bold" charset="-122"/>
              </a:rPr>
              <a:t>集训第一课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4951" name="文本"/>
          <p:cNvSpPr>
            <a:spLocks noGrp="1"/>
          </p:cNvSpPr>
          <p:nvPr>
            <p:ph type="ctrTitle"/>
          </p:nvPr>
        </p:nvSpPr>
        <p:spPr>
          <a:xfrm>
            <a:off x="4871212" y="8110393"/>
            <a:ext cx="3865858" cy="47181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715"/>
              </a:lnSpc>
            </a:pPr>
            <a:r>
              <a:rPr lang="zh-CN" altLang="en-US" sz="3095" b="0" i="0" u="none" spc="154" dirty="0">
                <a:solidFill>
                  <a:srgbClr val="FFC908">
                    <a:alpha val="100000"/>
                  </a:srgbClr>
                </a:solidFill>
                <a:latin typeface="Alibaba PuHuiTi Regular" charset="-122"/>
                <a:ea typeface="Alibaba PuHuiTi Regular" charset="-122"/>
                <a:cs typeface="Alibaba PuHuiTi Regular" charset="-122"/>
              </a:rPr>
              <a:t>时间：</a:t>
            </a:r>
            <a:endParaRPr lang="en-US" altLang="zh-CN" sz="3095" b="0" i="0" u="none" spc="154" dirty="0">
              <a:solidFill>
                <a:srgbClr val="FFC908">
                  <a:alpha val="100000"/>
                </a:srgbClr>
              </a:solidFill>
              <a:latin typeface="Alibaba PuHuiTi Regular" charset="-122"/>
              <a:ea typeface="Alibaba PuHuiTi Regular" charset="-122"/>
              <a:cs typeface="Alibaba PuHuiTi Regular" charset="-122"/>
            </a:endParaRPr>
          </a:p>
        </p:txBody>
      </p:sp>
      <p:pic>
        <p:nvPicPr>
          <p:cNvPr id="5984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71212" y="8173695"/>
            <a:ext cx="24106" cy="433921"/>
          </a:xfrm>
          <a:prstGeom prst="rect">
            <a:avLst/>
          </a:prstGeom>
        </p:spPr>
      </p:pic>
      <p:pic>
        <p:nvPicPr>
          <p:cNvPr id="6449" name="Picture" descr="Picture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11829328"/>
            <a:ext cx="6495272" cy="188653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0362607" y="0"/>
            <a:ext cx="2596517" cy="13803246"/>
          </a:xfrm>
          <a:prstGeom prst="rect">
            <a:avLst/>
          </a:prstGeom>
        </p:spPr>
      </p:pic>
      <p:pic>
        <p:nvPicPr>
          <p:cNvPr id="463" name="Picture" descr="Picture"/>
          <p:cNvPicPr>
            <a:picLocks noChangeAspect="1"/>
          </p:cNvPicPr>
          <p:nvPr/>
        </p:nvPicPr>
        <p:blipFill>
          <a:blip r:embed="rId2" cstate="print">
            <a:alphaModFix amt="50000"/>
          </a:blip>
          <a:stretch>
            <a:fillRect/>
          </a:stretch>
        </p:blipFill>
        <p:spPr>
          <a:xfrm>
            <a:off x="11231308" y="1340042"/>
            <a:ext cx="636176" cy="636176"/>
          </a:xfrm>
          <a:prstGeom prst="rect">
            <a:avLst/>
          </a:prstGeom>
        </p:spPr>
      </p:pic>
      <p:pic>
        <p:nvPicPr>
          <p:cNvPr id="928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19734" y="1428468"/>
            <a:ext cx="459324" cy="459324"/>
          </a:xfrm>
          <a:prstGeom prst="rect">
            <a:avLst/>
          </a:prstGeom>
        </p:spPr>
      </p:pic>
      <p:pic>
        <p:nvPicPr>
          <p:cNvPr id="1394" name="Picture" descr="Picture"/>
          <p:cNvPicPr>
            <a:picLocks noChangeAspect="1"/>
          </p:cNvPicPr>
          <p:nvPr/>
        </p:nvPicPr>
        <p:blipFill>
          <a:blip r:embed="rId2" cstate="print">
            <a:alphaModFix amt="50000"/>
          </a:blip>
          <a:stretch>
            <a:fillRect/>
          </a:stretch>
        </p:blipFill>
        <p:spPr>
          <a:xfrm>
            <a:off x="12119301" y="3390116"/>
            <a:ext cx="636176" cy="636176"/>
          </a:xfrm>
          <a:prstGeom prst="rect">
            <a:avLst/>
          </a:prstGeom>
        </p:spPr>
      </p:pic>
      <p:pic>
        <p:nvPicPr>
          <p:cNvPr id="1860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07728" y="3478542"/>
            <a:ext cx="459324" cy="459324"/>
          </a:xfrm>
          <a:prstGeom prst="rect">
            <a:avLst/>
          </a:prstGeom>
        </p:spPr>
      </p:pic>
      <p:pic>
        <p:nvPicPr>
          <p:cNvPr id="2327" name="Picture" descr="Picture"/>
          <p:cNvPicPr>
            <a:picLocks noChangeAspect="1"/>
          </p:cNvPicPr>
          <p:nvPr/>
        </p:nvPicPr>
        <p:blipFill>
          <a:blip r:embed="rId2" cstate="print">
            <a:alphaModFix amt="50000"/>
          </a:blip>
          <a:stretch>
            <a:fillRect/>
          </a:stretch>
        </p:blipFill>
        <p:spPr>
          <a:xfrm>
            <a:off x="12582785" y="5520759"/>
            <a:ext cx="636176" cy="636176"/>
          </a:xfrm>
          <a:prstGeom prst="rect">
            <a:avLst/>
          </a:prstGeom>
        </p:spPr>
      </p:pic>
      <p:pic>
        <p:nvPicPr>
          <p:cNvPr id="2793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71211" y="5609185"/>
            <a:ext cx="459324" cy="459324"/>
          </a:xfrm>
          <a:prstGeom prst="rect">
            <a:avLst/>
          </a:prstGeom>
        </p:spPr>
      </p:pic>
      <p:pic>
        <p:nvPicPr>
          <p:cNvPr id="3260" name="Picture" descr="Picture"/>
          <p:cNvPicPr>
            <a:picLocks noChangeAspect="1"/>
          </p:cNvPicPr>
          <p:nvPr/>
        </p:nvPicPr>
        <p:blipFill>
          <a:blip r:embed="rId2" cstate="print">
            <a:alphaModFix amt="50000"/>
          </a:blip>
          <a:stretch>
            <a:fillRect/>
          </a:stretch>
        </p:blipFill>
        <p:spPr>
          <a:xfrm>
            <a:off x="12582785" y="7559063"/>
            <a:ext cx="636176" cy="636176"/>
          </a:xfrm>
          <a:prstGeom prst="rect">
            <a:avLst/>
          </a:prstGeom>
        </p:spPr>
      </p:pic>
      <p:pic>
        <p:nvPicPr>
          <p:cNvPr id="3726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71211" y="7647489"/>
            <a:ext cx="459324" cy="459324"/>
          </a:xfrm>
          <a:prstGeom prst="rect">
            <a:avLst/>
          </a:prstGeom>
        </p:spPr>
      </p:pic>
      <p:pic>
        <p:nvPicPr>
          <p:cNvPr id="4194" name="Picture" descr="Picture"/>
          <p:cNvPicPr>
            <a:picLocks noChangeAspect="1"/>
          </p:cNvPicPr>
          <p:nvPr/>
        </p:nvPicPr>
        <p:blipFill>
          <a:blip r:embed="rId2" cstate="print">
            <a:alphaModFix amt="50000"/>
          </a:blip>
          <a:stretch>
            <a:fillRect/>
          </a:stretch>
        </p:blipFill>
        <p:spPr>
          <a:xfrm>
            <a:off x="12103997" y="9809929"/>
            <a:ext cx="636176" cy="636176"/>
          </a:xfrm>
          <a:prstGeom prst="rect">
            <a:avLst/>
          </a:prstGeom>
        </p:spPr>
      </p:pic>
      <p:pic>
        <p:nvPicPr>
          <p:cNvPr id="4661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92423" y="9898355"/>
            <a:ext cx="459324" cy="459324"/>
          </a:xfrm>
          <a:prstGeom prst="rect">
            <a:avLst/>
          </a:prstGeom>
        </p:spPr>
      </p:pic>
      <p:pic>
        <p:nvPicPr>
          <p:cNvPr id="5129" name="Picture" descr="Picture"/>
          <p:cNvPicPr>
            <a:picLocks noChangeAspect="1"/>
          </p:cNvPicPr>
          <p:nvPr/>
        </p:nvPicPr>
        <p:blipFill>
          <a:blip r:embed="rId2" cstate="print">
            <a:alphaModFix amt="50000"/>
          </a:blip>
          <a:stretch>
            <a:fillRect/>
          </a:stretch>
        </p:blipFill>
        <p:spPr>
          <a:xfrm>
            <a:off x="11113115" y="11916119"/>
            <a:ext cx="636176" cy="636176"/>
          </a:xfrm>
          <a:prstGeom prst="rect">
            <a:avLst/>
          </a:prstGeom>
        </p:spPr>
      </p:pic>
      <p:pic>
        <p:nvPicPr>
          <p:cNvPr id="5597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01541" y="12004546"/>
            <a:ext cx="459324" cy="459324"/>
          </a:xfrm>
          <a:prstGeom prst="rect">
            <a:avLst/>
          </a:prstGeom>
        </p:spPr>
      </p:pic>
      <p:sp>
        <p:nvSpPr>
          <p:cNvPr id="6066" name="文本"/>
          <p:cNvSpPr>
            <a:spLocks noGrp="1"/>
          </p:cNvSpPr>
          <p:nvPr>
            <p:ph type="ctrTitle"/>
          </p:nvPr>
        </p:nvSpPr>
        <p:spPr>
          <a:xfrm>
            <a:off x="12255696" y="530997"/>
            <a:ext cx="2727418" cy="178167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2000"/>
              </a:lnSpc>
            </a:pPr>
            <a:r>
              <a:rPr lang="zh-CN" altLang="en-US" sz="10000" b="0" i="0" u="none" spc="130" dirty="0">
                <a:solidFill>
                  <a:srgbClr val="666666">
                    <a:alpha val="100000"/>
                  </a:srgbClr>
                </a:solidFill>
                <a:latin typeface="ZhenyanGB" charset="-122"/>
                <a:ea typeface="ZhenyanGB" charset="-122"/>
                <a:cs typeface="ZhenyanGB" charset="-122"/>
              </a:rPr>
              <a:t>01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7059" name="文本"/>
          <p:cNvSpPr>
            <a:spLocks noGrp="1"/>
          </p:cNvSpPr>
          <p:nvPr>
            <p:ph type="ctrTitle"/>
          </p:nvPr>
        </p:nvSpPr>
        <p:spPr>
          <a:xfrm>
            <a:off x="14505940" y="781685"/>
            <a:ext cx="7872095" cy="990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7800"/>
              </a:lnSpc>
              <a:buClrTx/>
              <a:buSzTx/>
              <a:buFontTx/>
            </a:pPr>
            <a:r>
              <a:rPr kumimoji="1" lang="en-US" altLang="zh-CN" sz="6500" spc="409" dirty="0">
                <a:solidFill>
                  <a:srgbClr val="666666">
                    <a:alpha val="100000"/>
                  </a:srgbClr>
                </a:solidFill>
                <a:ea typeface="Alibaba PuHuiTi Bold" charset="-122"/>
              </a:rPr>
              <a:t>编译器</a:t>
            </a:r>
            <a:r>
              <a:rPr kumimoji="1" lang="zh-CN" altLang="en-US" sz="6500" spc="409" dirty="0">
                <a:solidFill>
                  <a:srgbClr val="666666">
                    <a:alpha val="100000"/>
                  </a:srgbClr>
                </a:solidFill>
                <a:ea typeface="Alibaba PuHuiTi Bold" charset="-122"/>
              </a:rPr>
              <a:t>和</a:t>
            </a:r>
            <a:r>
              <a:rPr kumimoji="1" lang="zh-CN" altLang="en-US" sz="6500" spc="409" dirty="0">
                <a:solidFill>
                  <a:srgbClr val="666666">
                    <a:alpha val="100000"/>
                  </a:srgbClr>
                </a:solidFill>
                <a:ea typeface="Alibaba PuHuiTi Bold" charset="-122"/>
              </a:rPr>
              <a:t>快捷键</a:t>
            </a:r>
            <a:endParaRPr kumimoji="1" lang="zh-CN" altLang="en-US" sz="6500" spc="409" dirty="0">
              <a:solidFill>
                <a:srgbClr val="666666">
                  <a:alpha val="100000"/>
                </a:srgbClr>
              </a:solidFill>
              <a:ea typeface="Alibaba PuHuiTi Bold" charset="-122"/>
            </a:endParaRPr>
          </a:p>
        </p:txBody>
      </p:sp>
      <p:sp>
        <p:nvSpPr>
          <p:cNvPr id="8081" name="文本"/>
          <p:cNvSpPr>
            <a:spLocks noGrp="1"/>
          </p:cNvSpPr>
          <p:nvPr>
            <p:ph type="ctrTitle"/>
          </p:nvPr>
        </p:nvSpPr>
        <p:spPr>
          <a:xfrm>
            <a:off x="13053749" y="2583493"/>
            <a:ext cx="2727418" cy="179147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2000"/>
              </a:lnSpc>
            </a:pPr>
            <a:r>
              <a:rPr lang="zh-CN" altLang="en-US" sz="10000" b="0" i="0" u="none" spc="130" dirty="0">
                <a:solidFill>
                  <a:srgbClr val="666666">
                    <a:alpha val="100000"/>
                  </a:srgbClr>
                </a:solidFill>
                <a:latin typeface="ZhenyanGB" charset="-122"/>
                <a:ea typeface="ZhenyanGB" charset="-122"/>
                <a:cs typeface="ZhenyanGB" charset="-122"/>
              </a:rPr>
              <a:t>02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9075" name="文本"/>
          <p:cNvSpPr>
            <a:spLocks noGrp="1"/>
          </p:cNvSpPr>
          <p:nvPr>
            <p:ph type="ctrTitle"/>
          </p:nvPr>
        </p:nvSpPr>
        <p:spPr>
          <a:xfrm>
            <a:off x="15570199" y="2930969"/>
            <a:ext cx="6636658" cy="99059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7800"/>
              </a:lnSpc>
            </a:pPr>
            <a:r>
              <a:rPr kumimoji="1" lang="en-US" altLang="zh-CN" sz="6500" spc="409" dirty="0">
                <a:solidFill>
                  <a:srgbClr val="666666">
                    <a:alpha val="100000"/>
                  </a:srgbClr>
                </a:solidFill>
                <a:ea typeface="Alibaba PuHuiTi Bold" charset="-122"/>
                <a:sym typeface="+mn-ea"/>
              </a:rPr>
              <a:t>HelloWorld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0098" name="文本"/>
          <p:cNvSpPr>
            <a:spLocks noGrp="1"/>
          </p:cNvSpPr>
          <p:nvPr>
            <p:ph type="ctrTitle"/>
          </p:nvPr>
        </p:nvSpPr>
        <p:spPr>
          <a:xfrm>
            <a:off x="13542897" y="4709297"/>
            <a:ext cx="2727418" cy="179147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2000"/>
              </a:lnSpc>
            </a:pPr>
            <a:r>
              <a:rPr lang="zh-CN" altLang="en-US" sz="10000" b="0" i="0" u="none" spc="130" dirty="0">
                <a:solidFill>
                  <a:srgbClr val="666666">
                    <a:alpha val="100000"/>
                  </a:srgbClr>
                </a:solidFill>
                <a:latin typeface="ZhenyanGB" charset="-122"/>
                <a:ea typeface="ZhenyanGB" charset="-122"/>
                <a:cs typeface="ZhenyanGB" charset="-122"/>
              </a:rPr>
              <a:t>03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1093" name="文本"/>
          <p:cNvSpPr>
            <a:spLocks noGrp="1"/>
          </p:cNvSpPr>
          <p:nvPr>
            <p:ph type="ctrTitle"/>
          </p:nvPr>
        </p:nvSpPr>
        <p:spPr>
          <a:xfrm>
            <a:off x="16052800" y="5055235"/>
            <a:ext cx="6155055" cy="990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7800"/>
              </a:lnSpc>
            </a:pPr>
            <a:r>
              <a:rPr lang="en-US" altLang="zh-CN" sz="6500" spc="409" dirty="0">
                <a:solidFill>
                  <a:srgbClr val="666666">
                    <a:alpha val="100000"/>
                  </a:srgbClr>
                </a:solidFill>
                <a:latin typeface="Alibaba PuHuiTi Bold" charset="-122"/>
                <a:ea typeface="Alibaba PuHuiTi Bold" charset="-122"/>
                <a:cs typeface="Alibaba PuHuiTi Bold" charset="-122"/>
                <a:sym typeface="+mn-ea"/>
              </a:rPr>
              <a:t>C/C++</a:t>
            </a:r>
            <a:r>
              <a:rPr lang="zh-CN" altLang="en-US" sz="6500" spc="409" dirty="0">
                <a:solidFill>
                  <a:srgbClr val="666666">
                    <a:alpha val="100000"/>
                  </a:srgbClr>
                </a:solidFill>
                <a:latin typeface="Alibaba PuHuiTi Bold" charset="-122"/>
                <a:ea typeface="Alibaba PuHuiTi Bold" charset="-122"/>
                <a:cs typeface="Alibaba PuHuiTi Bold" charset="-122"/>
                <a:sym typeface="+mn-ea"/>
              </a:rPr>
              <a:t>语法基础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2117" name="文本"/>
          <p:cNvSpPr>
            <a:spLocks noGrp="1"/>
          </p:cNvSpPr>
          <p:nvPr>
            <p:ph type="ctrTitle"/>
          </p:nvPr>
        </p:nvSpPr>
        <p:spPr>
          <a:xfrm>
            <a:off x="13549682" y="6741297"/>
            <a:ext cx="2727418" cy="179147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2000"/>
              </a:lnSpc>
            </a:pPr>
            <a:r>
              <a:rPr lang="zh-CN" altLang="en-US" sz="10000" b="0" i="0" u="none" spc="130" dirty="0">
                <a:solidFill>
                  <a:srgbClr val="666666">
                    <a:alpha val="100000"/>
                  </a:srgbClr>
                </a:solidFill>
                <a:latin typeface="ZhenyanGB" charset="-122"/>
                <a:ea typeface="ZhenyanGB" charset="-122"/>
                <a:cs typeface="ZhenyanGB" charset="-122"/>
              </a:rPr>
              <a:t>04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3112" name="文本"/>
          <p:cNvSpPr>
            <a:spLocks noGrp="1"/>
          </p:cNvSpPr>
          <p:nvPr>
            <p:ph type="ctrTitle"/>
          </p:nvPr>
        </p:nvSpPr>
        <p:spPr>
          <a:xfrm>
            <a:off x="16052799" y="7093775"/>
            <a:ext cx="4229335" cy="99059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7800"/>
              </a:lnSpc>
            </a:pPr>
            <a:r>
              <a:rPr lang="zh-CN" altLang="en-US" sz="6500" spc="409" dirty="0">
                <a:solidFill>
                  <a:srgbClr val="666666">
                    <a:alpha val="100000"/>
                  </a:srgbClr>
                </a:solidFill>
                <a:latin typeface="Alibaba PuHuiTi Bold" charset="-122"/>
                <a:ea typeface="Alibaba PuHuiTi Bold" charset="-122"/>
                <a:cs typeface="Alibaba PuHuiTi Bold" charset="-122"/>
                <a:sym typeface="+mn-ea"/>
              </a:rPr>
              <a:t>运算</a:t>
            </a:r>
            <a:br>
              <a:rPr kumimoji="1" lang="zh-CN" altLang="en-US" sz="6500" dirty="0">
                <a:solidFill>
                  <a:srgbClr val="000000"/>
                </a:solidFill>
              </a:rPr>
            </a:b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4136" name="文本"/>
          <p:cNvSpPr>
            <a:spLocks noGrp="1"/>
          </p:cNvSpPr>
          <p:nvPr>
            <p:ph type="ctrTitle"/>
          </p:nvPr>
        </p:nvSpPr>
        <p:spPr>
          <a:xfrm>
            <a:off x="13056815" y="9001897"/>
            <a:ext cx="2727418" cy="179147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2000"/>
              </a:lnSpc>
            </a:pPr>
            <a:r>
              <a:rPr lang="zh-CN" altLang="en-US" sz="10000" b="0" i="0" u="none" spc="130" dirty="0">
                <a:solidFill>
                  <a:srgbClr val="666666">
                    <a:alpha val="100000"/>
                  </a:srgbClr>
                </a:solidFill>
                <a:latin typeface="ZhenyanGB" charset="-122"/>
                <a:ea typeface="ZhenyanGB" charset="-122"/>
                <a:cs typeface="ZhenyanGB" charset="-122"/>
              </a:rPr>
              <a:t>05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5131" name="文本"/>
          <p:cNvSpPr>
            <a:spLocks noGrp="1"/>
          </p:cNvSpPr>
          <p:nvPr>
            <p:ph type="ctrTitle"/>
          </p:nvPr>
        </p:nvSpPr>
        <p:spPr>
          <a:xfrm>
            <a:off x="15570199" y="9355518"/>
            <a:ext cx="6203491" cy="99059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7800"/>
              </a:lnSpc>
            </a:pPr>
            <a:r>
              <a:rPr kumimoji="1" lang="zh-CN" altLang="en-US" sz="6500" spc="409" dirty="0">
                <a:solidFill>
                  <a:srgbClr val="666666">
                    <a:alpha val="100000"/>
                  </a:srgbClr>
                </a:solidFill>
                <a:ea typeface="Alibaba PuHuiTi Bold" charset="-122"/>
                <a:sym typeface="+mn-ea"/>
              </a:rPr>
              <a:t>变量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6155" name="文本"/>
          <p:cNvSpPr>
            <a:spLocks noGrp="1"/>
          </p:cNvSpPr>
          <p:nvPr>
            <p:ph type="ctrTitle"/>
          </p:nvPr>
        </p:nvSpPr>
        <p:spPr>
          <a:xfrm>
            <a:off x="12409982" y="11110097"/>
            <a:ext cx="2727418" cy="179147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2000"/>
              </a:lnSpc>
            </a:pPr>
            <a:r>
              <a:rPr lang="zh-CN" altLang="en-US" sz="10000" b="0" i="0" u="none" spc="130" dirty="0">
                <a:solidFill>
                  <a:srgbClr val="666666">
                    <a:alpha val="100000"/>
                  </a:srgbClr>
                </a:solidFill>
                <a:latin typeface="ZhenyanGB" charset="-122"/>
                <a:ea typeface="ZhenyanGB" charset="-122"/>
                <a:cs typeface="ZhenyanGB" charset="-122"/>
              </a:rPr>
              <a:t>06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7151" name="文本"/>
          <p:cNvSpPr>
            <a:spLocks noGrp="1"/>
          </p:cNvSpPr>
          <p:nvPr>
            <p:ph type="ctrTitle"/>
          </p:nvPr>
        </p:nvSpPr>
        <p:spPr>
          <a:xfrm>
            <a:off x="14909800" y="11419205"/>
            <a:ext cx="6413500" cy="990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7800"/>
              </a:lnSpc>
            </a:pPr>
            <a:r>
              <a:rPr lang="zh-CN" altLang="en-US" sz="6500" spc="409" dirty="0">
                <a:solidFill>
                  <a:srgbClr val="666666">
                    <a:alpha val="100000"/>
                  </a:srgbClr>
                </a:solidFill>
                <a:latin typeface="Alibaba PuHuiTi Bold" charset="-122"/>
                <a:ea typeface="Alibaba PuHuiTi Bold" charset="-122"/>
                <a:cs typeface="Alibaba PuHuiTi Bold" charset="-122"/>
                <a:sym typeface="+mn-ea"/>
              </a:rPr>
              <a:t>流程控制语句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8176" name="文本"/>
          <p:cNvSpPr>
            <a:spLocks noGrp="1"/>
          </p:cNvSpPr>
          <p:nvPr>
            <p:ph type="ctrTitle"/>
          </p:nvPr>
        </p:nvSpPr>
        <p:spPr>
          <a:xfrm rot="5400000">
            <a:off x="14498412" y="5320162"/>
            <a:ext cx="16899480" cy="191102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5770"/>
              </a:lnSpc>
            </a:pPr>
            <a:r>
              <a:rPr lang="zh-CN" altLang="en-US" sz="13145" b="0" i="0" u="none" spc="2142" dirty="0">
                <a:solidFill>
                  <a:srgbClr val="D9D9D9">
                    <a:alpha val="100000"/>
                  </a:srgbClr>
                </a:solidFill>
                <a:latin typeface="Alibaba PuHuiTi Bold" charset="-122"/>
                <a:ea typeface="Alibaba PuHuiTi Bold" charset="-122"/>
                <a:cs typeface="Alibaba PuHuiTi Bold" charset="-122"/>
              </a:rPr>
              <a:t>CONTENTS​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9219" name="文本"/>
          <p:cNvSpPr>
            <a:spLocks noGrp="1"/>
          </p:cNvSpPr>
          <p:nvPr>
            <p:ph type="ctrTitle"/>
          </p:nvPr>
        </p:nvSpPr>
        <p:spPr>
          <a:xfrm>
            <a:off x="19472137" y="2930846"/>
            <a:ext cx="5225096" cy="668818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26585"/>
              </a:lnSpc>
            </a:pPr>
            <a:r>
              <a:rPr lang="zh-CN" altLang="en-US" sz="22155" b="0" i="0" u="none" spc="1395" dirty="0">
                <a:solidFill>
                  <a:srgbClr val="FFC908">
                    <a:alpha val="100000"/>
                  </a:srgbClr>
                </a:solidFill>
                <a:latin typeface="Alibaba PuHuiTi Bold" charset="-122"/>
                <a:ea typeface="Alibaba PuHuiTi Bold" charset="-122"/>
                <a:cs typeface="Alibaba PuHuiTi Bold" charset="-122"/>
              </a:rPr>
              <a:t>目录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20248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5" y="0"/>
            <a:ext cx="10361930" cy="13815060"/>
          </a:xfrm>
          <a:prstGeom prst="rect">
            <a:avLst/>
          </a:prstGeom>
        </p:spPr>
      </p:pic>
      <p:pic>
        <p:nvPicPr>
          <p:cNvPr id="20708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11923737"/>
            <a:ext cx="6511618" cy="189127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24384000" cy="13715365"/>
          </a:xfrm>
          <a:prstGeom prst="rect">
            <a:avLst/>
          </a:prstGeom>
        </p:spPr>
      </p:pic>
      <p:pic>
        <p:nvPicPr>
          <p:cNvPr id="464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9130" y="1795483"/>
            <a:ext cx="10125033" cy="10125033"/>
          </a:xfrm>
          <a:prstGeom prst="rect">
            <a:avLst/>
          </a:prstGeom>
        </p:spPr>
      </p:pic>
      <p:pic>
        <p:nvPicPr>
          <p:cNvPr id="933" name="Picture" descr="Picture"/>
          <p:cNvPicPr>
            <a:picLocks noChangeAspect="1"/>
          </p:cNvPicPr>
          <p:nvPr/>
        </p:nvPicPr>
        <p:blipFill>
          <a:blip r:embed="rId3" cstate="print">
            <a:alphaModFix amt="30000"/>
          </a:blip>
          <a:stretch>
            <a:fillRect/>
          </a:stretch>
        </p:blipFill>
        <p:spPr>
          <a:xfrm>
            <a:off x="4796905" y="4323378"/>
            <a:ext cx="4829481" cy="5069243"/>
          </a:xfrm>
          <a:prstGeom prst="rect">
            <a:avLst/>
          </a:prstGeom>
        </p:spPr>
      </p:pic>
      <p:pic>
        <p:nvPicPr>
          <p:cNvPr id="1399" name="Picture" descr="Picture"/>
          <p:cNvPicPr>
            <a:picLocks noChangeAspect="1"/>
          </p:cNvPicPr>
          <p:nvPr/>
        </p:nvPicPr>
        <p:blipFill>
          <a:blip r:embed="rId4" cstate="print">
            <a:alphaModFix amt="30000"/>
          </a:blip>
          <a:stretch>
            <a:fillRect/>
          </a:stretch>
        </p:blipFill>
        <p:spPr>
          <a:xfrm>
            <a:off x="3895560" y="3541913"/>
            <a:ext cx="6632171" cy="6632171"/>
          </a:xfrm>
          <a:prstGeom prst="rect">
            <a:avLst/>
          </a:prstGeom>
        </p:spPr>
      </p:pic>
      <p:sp>
        <p:nvSpPr>
          <p:cNvPr id="1866" name="文本"/>
          <p:cNvSpPr>
            <a:spLocks noGrp="1"/>
          </p:cNvSpPr>
          <p:nvPr>
            <p:ph type="ctrTitle"/>
          </p:nvPr>
        </p:nvSpPr>
        <p:spPr>
          <a:xfrm>
            <a:off x="4324728" y="2986389"/>
            <a:ext cx="5799236" cy="454651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5975"/>
              </a:lnSpc>
            </a:pPr>
            <a:r>
              <a:rPr lang="zh-CN" altLang="en-US" sz="29980" b="0" i="0" u="none" spc="389" dirty="0">
                <a:solidFill>
                  <a:srgbClr val="FFFFFF">
                    <a:alpha val="100000"/>
                  </a:srgbClr>
                </a:solidFill>
                <a:latin typeface="ZhenyanGB" charset="-122"/>
                <a:ea typeface="ZhenyanGB" charset="-122"/>
                <a:cs typeface="ZhenyanGB" charset="-122"/>
              </a:rPr>
              <a:t>01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859" name="文本"/>
          <p:cNvSpPr>
            <a:spLocks noGrp="1"/>
          </p:cNvSpPr>
          <p:nvPr>
            <p:ph type="ctrTitle"/>
          </p:nvPr>
        </p:nvSpPr>
        <p:spPr>
          <a:xfrm>
            <a:off x="4324985" y="8185150"/>
            <a:ext cx="6209030" cy="241681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515"/>
              </a:lnSpc>
            </a:pPr>
            <a:r>
              <a:rPr lang="zh-CN" altLang="en-US" sz="7930" b="0" i="0" u="none" spc="499" dirty="0">
                <a:solidFill>
                  <a:srgbClr val="FFFFFF">
                    <a:alpha val="100000"/>
                  </a:srgbClr>
                </a:solidFill>
                <a:latin typeface="Alibaba PuHuiTi Bold" charset="-122"/>
                <a:ea typeface="Alibaba PuHuiTi Bold" charset="-122"/>
                <a:cs typeface="Alibaba PuHuiTi Bold" charset="-122"/>
              </a:rPr>
              <a:t>编译器和</a:t>
            </a:r>
            <a:br>
              <a:rPr lang="zh-CN" altLang="en-US" sz="7930" b="0" i="0" u="none" spc="499" dirty="0">
                <a:solidFill>
                  <a:srgbClr val="FFFFFF">
                    <a:alpha val="100000"/>
                  </a:srgbClr>
                </a:solidFill>
                <a:latin typeface="Alibaba PuHuiTi Bold" charset="-122"/>
                <a:ea typeface="Alibaba PuHuiTi Bold" charset="-122"/>
                <a:cs typeface="Alibaba PuHuiTi Bold" charset="-122"/>
              </a:rPr>
            </a:br>
            <a:r>
              <a:rPr lang="zh-CN" altLang="en-US" sz="7930" b="0" i="0" u="none" spc="499" dirty="0">
                <a:solidFill>
                  <a:srgbClr val="FFFFFF">
                    <a:alpha val="100000"/>
                  </a:srgbClr>
                </a:solidFill>
                <a:latin typeface="Alibaba PuHuiTi Bold" charset="-122"/>
                <a:ea typeface="Alibaba PuHuiTi Bold" charset="-122"/>
                <a:cs typeface="Alibaba PuHuiTi Bold" charset="-122"/>
              </a:rPr>
              <a:t>快捷键</a:t>
            </a:r>
            <a:endParaRPr lang="zh-CN" altLang="en-US" sz="7930" b="0" i="0" u="none" spc="499" dirty="0">
              <a:solidFill>
                <a:srgbClr val="FFFFFF">
                  <a:alpha val="100000"/>
                </a:srgbClr>
              </a:solidFill>
              <a:latin typeface="Alibaba PuHuiTi Bold" charset="-122"/>
              <a:ea typeface="Alibaba PuHuiTi Bold" charset="-122"/>
              <a:cs typeface="Alibaba PuHuiTi Bold" charset="-122"/>
            </a:endParaRPr>
          </a:p>
        </p:txBody>
      </p:sp>
      <p:pic>
        <p:nvPicPr>
          <p:cNvPr id="3888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60126" y="1999148"/>
            <a:ext cx="552760" cy="552760"/>
          </a:xfrm>
          <a:prstGeom prst="rect">
            <a:avLst/>
          </a:prstGeom>
        </p:spPr>
      </p:pic>
      <p:pic>
        <p:nvPicPr>
          <p:cNvPr id="4354" name="Picture" descr="Picture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27732" y="9561657"/>
            <a:ext cx="1224856" cy="1224856"/>
          </a:xfrm>
          <a:prstGeom prst="rect">
            <a:avLst/>
          </a:prstGeom>
        </p:spPr>
      </p:pic>
      <p:pic>
        <p:nvPicPr>
          <p:cNvPr id="4823" name="Picture" descr="Picture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07347" y="9561657"/>
            <a:ext cx="573127" cy="573127"/>
          </a:xfrm>
          <a:prstGeom prst="rect">
            <a:avLst/>
          </a:prstGeom>
        </p:spPr>
      </p:pic>
      <p:pic>
        <p:nvPicPr>
          <p:cNvPr id="5290" name="Picture" descr="Picture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6497377" cy="188714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24384000" cy="13715365"/>
          </a:xfrm>
          <a:prstGeom prst="rect">
            <a:avLst/>
          </a:prstGeom>
        </p:spPr>
      </p:pic>
      <p:pic>
        <p:nvPicPr>
          <p:cNvPr id="464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9130" y="1795483"/>
            <a:ext cx="10125033" cy="10125033"/>
          </a:xfrm>
          <a:prstGeom prst="rect">
            <a:avLst/>
          </a:prstGeom>
        </p:spPr>
      </p:pic>
      <p:pic>
        <p:nvPicPr>
          <p:cNvPr id="933" name="Picture" descr="Picture"/>
          <p:cNvPicPr>
            <a:picLocks noChangeAspect="1"/>
          </p:cNvPicPr>
          <p:nvPr/>
        </p:nvPicPr>
        <p:blipFill>
          <a:blip r:embed="rId3" cstate="print">
            <a:alphaModFix amt="30000"/>
          </a:blip>
          <a:stretch>
            <a:fillRect/>
          </a:stretch>
        </p:blipFill>
        <p:spPr>
          <a:xfrm>
            <a:off x="4796905" y="4323378"/>
            <a:ext cx="4829481" cy="5069243"/>
          </a:xfrm>
          <a:prstGeom prst="rect">
            <a:avLst/>
          </a:prstGeom>
        </p:spPr>
      </p:pic>
      <p:pic>
        <p:nvPicPr>
          <p:cNvPr id="1399" name="Picture" descr="Picture"/>
          <p:cNvPicPr>
            <a:picLocks noChangeAspect="1"/>
          </p:cNvPicPr>
          <p:nvPr/>
        </p:nvPicPr>
        <p:blipFill>
          <a:blip r:embed="rId4" cstate="print">
            <a:alphaModFix amt="30000"/>
          </a:blip>
          <a:stretch>
            <a:fillRect/>
          </a:stretch>
        </p:blipFill>
        <p:spPr>
          <a:xfrm>
            <a:off x="3895560" y="3541913"/>
            <a:ext cx="6632171" cy="6632171"/>
          </a:xfrm>
          <a:prstGeom prst="rect">
            <a:avLst/>
          </a:prstGeom>
        </p:spPr>
      </p:pic>
      <p:sp>
        <p:nvSpPr>
          <p:cNvPr id="1866" name="文本"/>
          <p:cNvSpPr>
            <a:spLocks noGrp="1"/>
          </p:cNvSpPr>
          <p:nvPr>
            <p:ph type="ctrTitle"/>
          </p:nvPr>
        </p:nvSpPr>
        <p:spPr>
          <a:xfrm>
            <a:off x="4324728" y="2986389"/>
            <a:ext cx="5799236" cy="454651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5975"/>
              </a:lnSpc>
            </a:pPr>
            <a:r>
              <a:rPr lang="zh-CN" altLang="en-US" sz="29980" b="0" i="0" u="none" spc="389" dirty="0">
                <a:solidFill>
                  <a:srgbClr val="FFFFFF">
                    <a:alpha val="100000"/>
                  </a:srgbClr>
                </a:solidFill>
                <a:latin typeface="ZhenyanGB" charset="-122"/>
                <a:ea typeface="ZhenyanGB" charset="-122"/>
                <a:cs typeface="ZhenyanGB" charset="-122"/>
              </a:rPr>
              <a:t>0</a:t>
            </a:r>
            <a:r>
              <a:rPr lang="en-US" altLang="zh-CN" sz="29980" b="0" i="0" u="none" spc="389" dirty="0">
                <a:solidFill>
                  <a:srgbClr val="FFFFFF">
                    <a:alpha val="100000"/>
                  </a:srgbClr>
                </a:solidFill>
                <a:latin typeface="ZhenyanGB" charset="-122"/>
                <a:ea typeface="ZhenyanGB" charset="-122"/>
                <a:cs typeface="ZhenyanGB" charset="-122"/>
              </a:rPr>
              <a:t>2</a:t>
            </a:r>
            <a:endParaRPr kumimoji="1" lang="en-US" altLang="zh-CN" sz="29980" b="0" i="0" u="none" spc="389" dirty="0">
              <a:solidFill>
                <a:srgbClr val="FFFFFF">
                  <a:alpha val="100000"/>
                </a:srgbClr>
              </a:solidFill>
              <a:latin typeface="ZhenyanGB" charset="-122"/>
              <a:ea typeface="ZhenyanGB" charset="-122"/>
              <a:cs typeface="ZhenyanGB" charset="-122"/>
            </a:endParaRPr>
          </a:p>
        </p:txBody>
      </p:sp>
      <p:sp>
        <p:nvSpPr>
          <p:cNvPr id="2859" name="文本"/>
          <p:cNvSpPr>
            <a:spLocks noGrp="1"/>
          </p:cNvSpPr>
          <p:nvPr>
            <p:ph type="ctrTitle"/>
          </p:nvPr>
        </p:nvSpPr>
        <p:spPr>
          <a:xfrm>
            <a:off x="4647219" y="8184924"/>
            <a:ext cx="5154254" cy="241708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515"/>
              </a:lnSpc>
            </a:pPr>
            <a:r>
              <a:rPr lang="en-US" altLang="zh-CN" sz="7930" b="0" i="0" u="none" spc="499" dirty="0">
                <a:solidFill>
                  <a:srgbClr val="FFFFFF">
                    <a:alpha val="100000"/>
                  </a:srgbClr>
                </a:solidFill>
                <a:latin typeface="Alibaba PuHuiTi Bold" charset="-122"/>
                <a:ea typeface="Alibaba PuHuiTi Bold" charset="-122"/>
                <a:cs typeface="Alibaba PuHuiTi Bold" charset="-122"/>
              </a:rPr>
              <a:t>Hello World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3888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60126" y="1999148"/>
            <a:ext cx="552760" cy="552760"/>
          </a:xfrm>
          <a:prstGeom prst="rect">
            <a:avLst/>
          </a:prstGeom>
        </p:spPr>
      </p:pic>
      <p:pic>
        <p:nvPicPr>
          <p:cNvPr id="4354" name="Picture" descr="Picture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27732" y="9561657"/>
            <a:ext cx="1224856" cy="1224856"/>
          </a:xfrm>
          <a:prstGeom prst="rect">
            <a:avLst/>
          </a:prstGeom>
        </p:spPr>
      </p:pic>
      <p:pic>
        <p:nvPicPr>
          <p:cNvPr id="4823" name="Picture" descr="Picture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07347" y="9561657"/>
            <a:ext cx="573127" cy="573127"/>
          </a:xfrm>
          <a:prstGeom prst="rect">
            <a:avLst/>
          </a:prstGeom>
        </p:spPr>
      </p:pic>
      <p:pic>
        <p:nvPicPr>
          <p:cNvPr id="5290" name="Picture" descr="Picture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6497377" cy="1887142"/>
          </a:xfrm>
          <a:prstGeom prst="rect">
            <a:avLst/>
          </a:prstGeom>
        </p:spPr>
      </p:pic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16462462" y="1278028"/>
          <a:ext cx="6771780" cy="3416721"/>
        </p:xfrm>
        <a:graphic>
          <a:graphicData uri="http://schemas.openxmlformats.org/presentationml/2006/ole"/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24384000" cy="13715365"/>
          </a:xfrm>
          <a:prstGeom prst="rect">
            <a:avLst/>
          </a:prstGeom>
        </p:spPr>
      </p:pic>
      <p:pic>
        <p:nvPicPr>
          <p:cNvPr id="464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9130" y="1795483"/>
            <a:ext cx="10125033" cy="10125033"/>
          </a:xfrm>
          <a:prstGeom prst="rect">
            <a:avLst/>
          </a:prstGeom>
        </p:spPr>
      </p:pic>
      <p:pic>
        <p:nvPicPr>
          <p:cNvPr id="933" name="Picture" descr="Picture"/>
          <p:cNvPicPr>
            <a:picLocks noChangeAspect="1"/>
          </p:cNvPicPr>
          <p:nvPr/>
        </p:nvPicPr>
        <p:blipFill>
          <a:blip r:embed="rId3" cstate="print">
            <a:alphaModFix amt="30000"/>
          </a:blip>
          <a:stretch>
            <a:fillRect/>
          </a:stretch>
        </p:blipFill>
        <p:spPr>
          <a:xfrm>
            <a:off x="4796905" y="4323378"/>
            <a:ext cx="4829481" cy="5069243"/>
          </a:xfrm>
          <a:prstGeom prst="rect">
            <a:avLst/>
          </a:prstGeom>
        </p:spPr>
      </p:pic>
      <p:pic>
        <p:nvPicPr>
          <p:cNvPr id="1399" name="Picture" descr="Picture"/>
          <p:cNvPicPr>
            <a:picLocks noChangeAspect="1"/>
          </p:cNvPicPr>
          <p:nvPr/>
        </p:nvPicPr>
        <p:blipFill>
          <a:blip r:embed="rId4" cstate="print">
            <a:alphaModFix amt="30000"/>
          </a:blip>
          <a:stretch>
            <a:fillRect/>
          </a:stretch>
        </p:blipFill>
        <p:spPr>
          <a:xfrm>
            <a:off x="3895560" y="3541913"/>
            <a:ext cx="6632171" cy="6632171"/>
          </a:xfrm>
          <a:prstGeom prst="rect">
            <a:avLst/>
          </a:prstGeom>
        </p:spPr>
      </p:pic>
      <p:sp>
        <p:nvSpPr>
          <p:cNvPr id="1866" name="文本"/>
          <p:cNvSpPr>
            <a:spLocks noGrp="1"/>
          </p:cNvSpPr>
          <p:nvPr>
            <p:ph type="ctrTitle"/>
          </p:nvPr>
        </p:nvSpPr>
        <p:spPr>
          <a:xfrm>
            <a:off x="4324728" y="2986389"/>
            <a:ext cx="5799236" cy="454651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5975"/>
              </a:lnSpc>
            </a:pPr>
            <a:r>
              <a:rPr lang="zh-CN" altLang="en-US" sz="29980" b="0" i="0" u="none" spc="389" dirty="0">
                <a:solidFill>
                  <a:srgbClr val="FFFFFF">
                    <a:alpha val="100000"/>
                  </a:srgbClr>
                </a:solidFill>
                <a:latin typeface="ZhenyanGB" charset="-122"/>
                <a:ea typeface="ZhenyanGB" charset="-122"/>
                <a:cs typeface="ZhenyanGB" charset="-122"/>
              </a:rPr>
              <a:t>0</a:t>
            </a:r>
            <a:r>
              <a:rPr lang="en-US" altLang="zh-CN" sz="29980" b="0" i="0" u="none" spc="389" dirty="0">
                <a:solidFill>
                  <a:srgbClr val="FFFFFF">
                    <a:alpha val="100000"/>
                  </a:srgbClr>
                </a:solidFill>
                <a:latin typeface="ZhenyanGB" charset="-122"/>
                <a:ea typeface="ZhenyanGB" charset="-122"/>
                <a:cs typeface="ZhenyanGB" charset="-122"/>
              </a:rPr>
              <a:t>3</a:t>
            </a:r>
            <a:endParaRPr kumimoji="1" lang="en-US" altLang="zh-CN" sz="29980" b="0" i="0" u="none" spc="389" dirty="0">
              <a:solidFill>
                <a:srgbClr val="FFFFFF">
                  <a:alpha val="100000"/>
                </a:srgbClr>
              </a:solidFill>
              <a:latin typeface="ZhenyanGB" charset="-122"/>
              <a:ea typeface="ZhenyanGB" charset="-122"/>
              <a:cs typeface="ZhenyanGB" charset="-122"/>
            </a:endParaRPr>
          </a:p>
        </p:txBody>
      </p:sp>
      <p:sp>
        <p:nvSpPr>
          <p:cNvPr id="2859" name="文本"/>
          <p:cNvSpPr>
            <a:spLocks noGrp="1"/>
          </p:cNvSpPr>
          <p:nvPr>
            <p:ph type="ctrTitle"/>
          </p:nvPr>
        </p:nvSpPr>
        <p:spPr>
          <a:xfrm>
            <a:off x="4647219" y="8184924"/>
            <a:ext cx="5154254" cy="241708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515"/>
              </a:lnSpc>
            </a:pPr>
            <a:r>
              <a:rPr lang="en-US" altLang="zh-CN" sz="7930" b="0" i="0" u="none" spc="499" dirty="0">
                <a:solidFill>
                  <a:srgbClr val="FFFFFF">
                    <a:alpha val="100000"/>
                  </a:srgbClr>
                </a:solidFill>
                <a:latin typeface="Alibaba PuHuiTi Bold" charset="-122"/>
                <a:ea typeface="Alibaba PuHuiTi Bold" charset="-122"/>
                <a:cs typeface="Alibaba PuHuiTi Bold" charset="-122"/>
              </a:rPr>
              <a:t>C/C++</a:t>
            </a:r>
            <a:r>
              <a:rPr lang="zh-CN" altLang="en-US" sz="7930" b="0" i="0" u="none" spc="499" dirty="0">
                <a:solidFill>
                  <a:srgbClr val="FFFFFF">
                    <a:alpha val="100000"/>
                  </a:srgbClr>
                </a:solidFill>
                <a:latin typeface="Alibaba PuHuiTi Bold" charset="-122"/>
                <a:ea typeface="Alibaba PuHuiTi Bold" charset="-122"/>
                <a:cs typeface="Alibaba PuHuiTi Bold" charset="-122"/>
              </a:rPr>
              <a:t>语法基础</a:t>
            </a:r>
            <a:endParaRPr lang="zh-CN" altLang="en-US" sz="7930" b="0" i="0" u="none" spc="499" dirty="0">
              <a:solidFill>
                <a:srgbClr val="FFFFFF">
                  <a:alpha val="100000"/>
                </a:srgbClr>
              </a:solidFill>
              <a:latin typeface="Alibaba PuHuiTi Bold" charset="-122"/>
              <a:ea typeface="Alibaba PuHuiTi Bold" charset="-122"/>
              <a:cs typeface="Alibaba PuHuiTi Bold" charset="-122"/>
            </a:endParaRPr>
          </a:p>
        </p:txBody>
      </p:sp>
      <p:pic>
        <p:nvPicPr>
          <p:cNvPr id="3888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60126" y="1999148"/>
            <a:ext cx="552760" cy="552760"/>
          </a:xfrm>
          <a:prstGeom prst="rect">
            <a:avLst/>
          </a:prstGeom>
        </p:spPr>
      </p:pic>
      <p:pic>
        <p:nvPicPr>
          <p:cNvPr id="4354" name="Picture" descr="Picture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27732" y="9561657"/>
            <a:ext cx="1224856" cy="1224856"/>
          </a:xfrm>
          <a:prstGeom prst="rect">
            <a:avLst/>
          </a:prstGeom>
        </p:spPr>
      </p:pic>
      <p:pic>
        <p:nvPicPr>
          <p:cNvPr id="4823" name="Picture" descr="Picture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07347" y="9561657"/>
            <a:ext cx="573127" cy="573127"/>
          </a:xfrm>
          <a:prstGeom prst="rect">
            <a:avLst/>
          </a:prstGeom>
        </p:spPr>
      </p:pic>
      <p:pic>
        <p:nvPicPr>
          <p:cNvPr id="5290" name="Picture" descr="Picture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6497377" cy="1887142"/>
          </a:xfrm>
          <a:prstGeom prst="rect">
            <a:avLst/>
          </a:prstGeom>
        </p:spPr>
      </p:pic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16793793" y="1245934"/>
          <a:ext cx="5586604" cy="4591957"/>
        </p:xfrm>
        <a:graphic>
          <a:graphicData uri="http://schemas.openxmlformats.org/presentationml/2006/ole"/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24384000" cy="13715365"/>
          </a:xfrm>
          <a:prstGeom prst="rect">
            <a:avLst/>
          </a:prstGeom>
        </p:spPr>
      </p:pic>
      <p:pic>
        <p:nvPicPr>
          <p:cNvPr id="464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9130" y="1795483"/>
            <a:ext cx="10125033" cy="10125033"/>
          </a:xfrm>
          <a:prstGeom prst="rect">
            <a:avLst/>
          </a:prstGeom>
        </p:spPr>
      </p:pic>
      <p:pic>
        <p:nvPicPr>
          <p:cNvPr id="933" name="Picture" descr="Picture"/>
          <p:cNvPicPr>
            <a:picLocks noChangeAspect="1"/>
          </p:cNvPicPr>
          <p:nvPr/>
        </p:nvPicPr>
        <p:blipFill>
          <a:blip r:embed="rId3" cstate="print">
            <a:alphaModFix amt="30000"/>
          </a:blip>
          <a:stretch>
            <a:fillRect/>
          </a:stretch>
        </p:blipFill>
        <p:spPr>
          <a:xfrm>
            <a:off x="4796905" y="4323378"/>
            <a:ext cx="4829481" cy="5069243"/>
          </a:xfrm>
          <a:prstGeom prst="rect">
            <a:avLst/>
          </a:prstGeom>
        </p:spPr>
      </p:pic>
      <p:pic>
        <p:nvPicPr>
          <p:cNvPr id="1399" name="Picture" descr="Picture"/>
          <p:cNvPicPr>
            <a:picLocks noChangeAspect="1"/>
          </p:cNvPicPr>
          <p:nvPr/>
        </p:nvPicPr>
        <p:blipFill>
          <a:blip r:embed="rId4" cstate="print">
            <a:alphaModFix amt="30000"/>
          </a:blip>
          <a:stretch>
            <a:fillRect/>
          </a:stretch>
        </p:blipFill>
        <p:spPr>
          <a:xfrm>
            <a:off x="3895560" y="3541913"/>
            <a:ext cx="6632171" cy="6632171"/>
          </a:xfrm>
          <a:prstGeom prst="rect">
            <a:avLst/>
          </a:prstGeom>
        </p:spPr>
      </p:pic>
      <p:sp>
        <p:nvSpPr>
          <p:cNvPr id="1866" name="文本"/>
          <p:cNvSpPr>
            <a:spLocks noGrp="1"/>
          </p:cNvSpPr>
          <p:nvPr>
            <p:ph type="ctrTitle"/>
          </p:nvPr>
        </p:nvSpPr>
        <p:spPr>
          <a:xfrm>
            <a:off x="4324728" y="2986389"/>
            <a:ext cx="5799236" cy="454651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5975"/>
              </a:lnSpc>
            </a:pPr>
            <a:r>
              <a:rPr lang="zh-CN" altLang="en-US" sz="29980" b="0" i="0" u="none" spc="389" dirty="0">
                <a:solidFill>
                  <a:srgbClr val="FFFFFF">
                    <a:alpha val="100000"/>
                  </a:srgbClr>
                </a:solidFill>
                <a:latin typeface="ZhenyanGB" charset="-122"/>
                <a:ea typeface="ZhenyanGB" charset="-122"/>
                <a:cs typeface="ZhenyanGB" charset="-122"/>
              </a:rPr>
              <a:t>0</a:t>
            </a:r>
            <a:r>
              <a:rPr lang="en-US" altLang="zh-CN" sz="29980" b="0" i="0" u="none" spc="389" dirty="0">
                <a:solidFill>
                  <a:srgbClr val="FFFFFF">
                    <a:alpha val="100000"/>
                  </a:srgbClr>
                </a:solidFill>
                <a:latin typeface="ZhenyanGB" charset="-122"/>
                <a:ea typeface="ZhenyanGB" charset="-122"/>
                <a:cs typeface="ZhenyanGB" charset="-122"/>
              </a:rPr>
              <a:t>4</a:t>
            </a:r>
            <a:endParaRPr kumimoji="1" lang="en-US" altLang="zh-CN" sz="29980" b="0" i="0" u="none" spc="389" dirty="0">
              <a:solidFill>
                <a:srgbClr val="FFFFFF">
                  <a:alpha val="100000"/>
                </a:srgbClr>
              </a:solidFill>
              <a:latin typeface="ZhenyanGB" charset="-122"/>
              <a:ea typeface="ZhenyanGB" charset="-122"/>
              <a:cs typeface="ZhenyanGB" charset="-122"/>
            </a:endParaRPr>
          </a:p>
        </p:txBody>
      </p:sp>
      <p:sp>
        <p:nvSpPr>
          <p:cNvPr id="2859" name="文本"/>
          <p:cNvSpPr>
            <a:spLocks noGrp="1"/>
          </p:cNvSpPr>
          <p:nvPr>
            <p:ph type="ctrTitle"/>
          </p:nvPr>
        </p:nvSpPr>
        <p:spPr>
          <a:xfrm>
            <a:off x="4647219" y="8184924"/>
            <a:ext cx="5154254" cy="241708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515"/>
              </a:lnSpc>
            </a:pPr>
            <a:r>
              <a:rPr lang="zh-CN" altLang="en-US" sz="7930" b="0" i="0" u="none" spc="499" dirty="0">
                <a:solidFill>
                  <a:srgbClr val="FFFFFF">
                    <a:alpha val="100000"/>
                  </a:srgbClr>
                </a:solidFill>
                <a:latin typeface="Alibaba PuHuiTi Bold" charset="-122"/>
                <a:ea typeface="Alibaba PuHuiTi Bold" charset="-122"/>
                <a:cs typeface="Alibaba PuHuiTi Bold" charset="-122"/>
              </a:rPr>
              <a:t>变量</a:t>
            </a:r>
            <a:endParaRPr lang="zh-CN" altLang="en-US" sz="7930" b="0" i="0" u="none" spc="499" dirty="0">
              <a:solidFill>
                <a:srgbClr val="FFFFFF">
                  <a:alpha val="100000"/>
                </a:srgbClr>
              </a:solidFill>
              <a:latin typeface="Alibaba PuHuiTi Bold" charset="-122"/>
              <a:ea typeface="Alibaba PuHuiTi Bold" charset="-122"/>
              <a:cs typeface="Alibaba PuHuiTi Bold" charset="-122"/>
            </a:endParaRPr>
          </a:p>
        </p:txBody>
      </p:sp>
      <p:pic>
        <p:nvPicPr>
          <p:cNvPr id="3888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60126" y="1999148"/>
            <a:ext cx="552760" cy="552760"/>
          </a:xfrm>
          <a:prstGeom prst="rect">
            <a:avLst/>
          </a:prstGeom>
        </p:spPr>
      </p:pic>
      <p:pic>
        <p:nvPicPr>
          <p:cNvPr id="4354" name="Picture" descr="Picture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27732" y="9561657"/>
            <a:ext cx="1224856" cy="1224856"/>
          </a:xfrm>
          <a:prstGeom prst="rect">
            <a:avLst/>
          </a:prstGeom>
        </p:spPr>
      </p:pic>
      <p:pic>
        <p:nvPicPr>
          <p:cNvPr id="4823" name="Picture" descr="Picture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07347" y="9561657"/>
            <a:ext cx="573127" cy="573127"/>
          </a:xfrm>
          <a:prstGeom prst="rect">
            <a:avLst/>
          </a:prstGeom>
        </p:spPr>
      </p:pic>
      <p:pic>
        <p:nvPicPr>
          <p:cNvPr id="5290" name="Picture" descr="Picture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6497377" cy="1887142"/>
          </a:xfrm>
          <a:prstGeom prst="rect">
            <a:avLst/>
          </a:prstGeom>
        </p:spPr>
      </p:pic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5028259" y="1226960"/>
          <a:ext cx="8298484" cy="6957964"/>
        </p:xfrm>
        <a:graphic>
          <a:graphicData uri="http://schemas.openxmlformats.org/presentationml/2006/ole"/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24384000" cy="13715365"/>
          </a:xfrm>
          <a:prstGeom prst="rect">
            <a:avLst/>
          </a:prstGeom>
        </p:spPr>
      </p:pic>
      <p:pic>
        <p:nvPicPr>
          <p:cNvPr id="464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9130" y="1795483"/>
            <a:ext cx="10125033" cy="10125033"/>
          </a:xfrm>
          <a:prstGeom prst="rect">
            <a:avLst/>
          </a:prstGeom>
        </p:spPr>
      </p:pic>
      <p:pic>
        <p:nvPicPr>
          <p:cNvPr id="933" name="Picture" descr="Picture"/>
          <p:cNvPicPr>
            <a:picLocks noChangeAspect="1"/>
          </p:cNvPicPr>
          <p:nvPr/>
        </p:nvPicPr>
        <p:blipFill>
          <a:blip r:embed="rId3" cstate="print">
            <a:alphaModFix amt="30000"/>
          </a:blip>
          <a:stretch>
            <a:fillRect/>
          </a:stretch>
        </p:blipFill>
        <p:spPr>
          <a:xfrm>
            <a:off x="4796905" y="4323378"/>
            <a:ext cx="4829481" cy="5069243"/>
          </a:xfrm>
          <a:prstGeom prst="rect">
            <a:avLst/>
          </a:prstGeom>
        </p:spPr>
      </p:pic>
      <p:pic>
        <p:nvPicPr>
          <p:cNvPr id="1399" name="Picture" descr="Picture"/>
          <p:cNvPicPr>
            <a:picLocks noChangeAspect="1"/>
          </p:cNvPicPr>
          <p:nvPr/>
        </p:nvPicPr>
        <p:blipFill>
          <a:blip r:embed="rId4" cstate="print">
            <a:alphaModFix amt="30000"/>
          </a:blip>
          <a:stretch>
            <a:fillRect/>
          </a:stretch>
        </p:blipFill>
        <p:spPr>
          <a:xfrm>
            <a:off x="3895560" y="3541913"/>
            <a:ext cx="6632171" cy="6632171"/>
          </a:xfrm>
          <a:prstGeom prst="rect">
            <a:avLst/>
          </a:prstGeom>
        </p:spPr>
      </p:pic>
      <p:sp>
        <p:nvSpPr>
          <p:cNvPr id="1866" name="文本"/>
          <p:cNvSpPr>
            <a:spLocks noGrp="1"/>
          </p:cNvSpPr>
          <p:nvPr>
            <p:ph type="ctrTitle"/>
          </p:nvPr>
        </p:nvSpPr>
        <p:spPr>
          <a:xfrm>
            <a:off x="4324728" y="2986389"/>
            <a:ext cx="5799236" cy="454651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5975"/>
              </a:lnSpc>
            </a:pPr>
            <a:r>
              <a:rPr lang="zh-CN" altLang="en-US" sz="29980" b="0" i="0" u="none" spc="389" dirty="0">
                <a:solidFill>
                  <a:srgbClr val="FFFFFF">
                    <a:alpha val="100000"/>
                  </a:srgbClr>
                </a:solidFill>
                <a:latin typeface="ZhenyanGB" charset="-122"/>
                <a:ea typeface="ZhenyanGB" charset="-122"/>
                <a:cs typeface="ZhenyanGB" charset="-122"/>
              </a:rPr>
              <a:t>0</a:t>
            </a:r>
            <a:r>
              <a:rPr lang="en-US" altLang="zh-CN" sz="29980" b="0" i="0" u="none" spc="389" dirty="0">
                <a:solidFill>
                  <a:srgbClr val="FFFFFF">
                    <a:alpha val="100000"/>
                  </a:srgbClr>
                </a:solidFill>
                <a:latin typeface="ZhenyanGB" charset="-122"/>
                <a:ea typeface="ZhenyanGB" charset="-122"/>
                <a:cs typeface="ZhenyanGB" charset="-122"/>
              </a:rPr>
              <a:t>5</a:t>
            </a:r>
            <a:endParaRPr kumimoji="1" lang="en-US" altLang="zh-CN" sz="29980" b="0" i="0" u="none" spc="389" dirty="0">
              <a:solidFill>
                <a:srgbClr val="FFFFFF">
                  <a:alpha val="100000"/>
                </a:srgbClr>
              </a:solidFill>
              <a:latin typeface="ZhenyanGB" charset="-122"/>
              <a:ea typeface="ZhenyanGB" charset="-122"/>
              <a:cs typeface="ZhenyanGB" charset="-122"/>
            </a:endParaRPr>
          </a:p>
        </p:txBody>
      </p:sp>
      <p:sp>
        <p:nvSpPr>
          <p:cNvPr id="2859" name="文本"/>
          <p:cNvSpPr>
            <a:spLocks noGrp="1"/>
          </p:cNvSpPr>
          <p:nvPr>
            <p:ph type="ctrTitle"/>
          </p:nvPr>
        </p:nvSpPr>
        <p:spPr>
          <a:xfrm>
            <a:off x="4647219" y="8184924"/>
            <a:ext cx="5154254" cy="241708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515"/>
              </a:lnSpc>
            </a:pPr>
            <a:r>
              <a:rPr lang="zh-CN" altLang="en-US" sz="7930" b="0" i="0" u="none" spc="499" dirty="0">
                <a:solidFill>
                  <a:srgbClr val="FFFFFF">
                    <a:alpha val="100000"/>
                  </a:srgbClr>
                </a:solidFill>
                <a:latin typeface="Alibaba PuHuiTi Bold" charset="-122"/>
                <a:ea typeface="Alibaba PuHuiTi Bold" charset="-122"/>
                <a:cs typeface="Alibaba PuHuiTi Bold" charset="-122"/>
              </a:rPr>
              <a:t>运算</a:t>
            </a:r>
            <a:endParaRPr lang="zh-CN" altLang="en-US" sz="7930" b="0" i="0" u="none" spc="499" dirty="0">
              <a:solidFill>
                <a:srgbClr val="FFFFFF">
                  <a:alpha val="100000"/>
                </a:srgbClr>
              </a:solidFill>
              <a:latin typeface="Alibaba PuHuiTi Bold" charset="-122"/>
              <a:ea typeface="Alibaba PuHuiTi Bold" charset="-122"/>
              <a:cs typeface="Alibaba PuHuiTi Bold" charset="-122"/>
            </a:endParaRPr>
          </a:p>
        </p:txBody>
      </p:sp>
      <p:pic>
        <p:nvPicPr>
          <p:cNvPr id="3888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60126" y="1999148"/>
            <a:ext cx="552760" cy="552760"/>
          </a:xfrm>
          <a:prstGeom prst="rect">
            <a:avLst/>
          </a:prstGeom>
        </p:spPr>
      </p:pic>
      <p:pic>
        <p:nvPicPr>
          <p:cNvPr id="4354" name="Picture" descr="Picture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27732" y="9561657"/>
            <a:ext cx="1224856" cy="1224856"/>
          </a:xfrm>
          <a:prstGeom prst="rect">
            <a:avLst/>
          </a:prstGeom>
        </p:spPr>
      </p:pic>
      <p:pic>
        <p:nvPicPr>
          <p:cNvPr id="4823" name="Picture" descr="Picture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07347" y="9561657"/>
            <a:ext cx="573127" cy="573127"/>
          </a:xfrm>
          <a:prstGeom prst="rect">
            <a:avLst/>
          </a:prstGeom>
        </p:spPr>
      </p:pic>
      <p:pic>
        <p:nvPicPr>
          <p:cNvPr id="5290" name="Picture" descr="Picture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6497377" cy="1887142"/>
          </a:xfrm>
          <a:prstGeom prst="rect">
            <a:avLst/>
          </a:prstGeom>
        </p:spPr>
      </p:pic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17176253" y="1543149"/>
          <a:ext cx="5058617" cy="5560458"/>
        </p:xfrm>
        <a:graphic>
          <a:graphicData uri="http://schemas.openxmlformats.org/presentationml/2006/ole"/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24384000" cy="13715365"/>
          </a:xfrm>
          <a:prstGeom prst="rect">
            <a:avLst/>
          </a:prstGeom>
        </p:spPr>
      </p:pic>
      <p:pic>
        <p:nvPicPr>
          <p:cNvPr id="464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9130" y="1795483"/>
            <a:ext cx="10125033" cy="10125033"/>
          </a:xfrm>
          <a:prstGeom prst="rect">
            <a:avLst/>
          </a:prstGeom>
        </p:spPr>
      </p:pic>
      <p:pic>
        <p:nvPicPr>
          <p:cNvPr id="933" name="Picture" descr="Picture"/>
          <p:cNvPicPr>
            <a:picLocks noChangeAspect="1"/>
          </p:cNvPicPr>
          <p:nvPr/>
        </p:nvPicPr>
        <p:blipFill>
          <a:blip r:embed="rId3" cstate="print">
            <a:alphaModFix amt="30000"/>
          </a:blip>
          <a:stretch>
            <a:fillRect/>
          </a:stretch>
        </p:blipFill>
        <p:spPr>
          <a:xfrm>
            <a:off x="4796905" y="4323378"/>
            <a:ext cx="4829481" cy="5069243"/>
          </a:xfrm>
          <a:prstGeom prst="rect">
            <a:avLst/>
          </a:prstGeom>
        </p:spPr>
      </p:pic>
      <p:pic>
        <p:nvPicPr>
          <p:cNvPr id="1399" name="Picture" descr="Picture"/>
          <p:cNvPicPr>
            <a:picLocks noChangeAspect="1"/>
          </p:cNvPicPr>
          <p:nvPr/>
        </p:nvPicPr>
        <p:blipFill>
          <a:blip r:embed="rId4" cstate="print">
            <a:alphaModFix amt="30000"/>
          </a:blip>
          <a:stretch>
            <a:fillRect/>
          </a:stretch>
        </p:blipFill>
        <p:spPr>
          <a:xfrm>
            <a:off x="3895560" y="3541913"/>
            <a:ext cx="6632171" cy="6632171"/>
          </a:xfrm>
          <a:prstGeom prst="rect">
            <a:avLst/>
          </a:prstGeom>
        </p:spPr>
      </p:pic>
      <p:sp>
        <p:nvSpPr>
          <p:cNvPr id="1866" name="文本"/>
          <p:cNvSpPr>
            <a:spLocks noGrp="1"/>
          </p:cNvSpPr>
          <p:nvPr>
            <p:ph type="ctrTitle"/>
          </p:nvPr>
        </p:nvSpPr>
        <p:spPr>
          <a:xfrm>
            <a:off x="4324728" y="2986389"/>
            <a:ext cx="5799236" cy="454651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5975"/>
              </a:lnSpc>
            </a:pPr>
            <a:r>
              <a:rPr lang="zh-CN" altLang="en-US" sz="29980" b="0" i="0" u="none" spc="389" dirty="0">
                <a:solidFill>
                  <a:srgbClr val="FFFFFF">
                    <a:alpha val="100000"/>
                  </a:srgbClr>
                </a:solidFill>
                <a:latin typeface="ZhenyanGB" charset="-122"/>
                <a:ea typeface="ZhenyanGB" charset="-122"/>
                <a:cs typeface="ZhenyanGB" charset="-122"/>
              </a:rPr>
              <a:t>0</a:t>
            </a:r>
            <a:r>
              <a:rPr lang="en-US" altLang="zh-CN" sz="29980" b="0" i="0" u="none" spc="389" dirty="0">
                <a:solidFill>
                  <a:srgbClr val="FFFFFF">
                    <a:alpha val="100000"/>
                  </a:srgbClr>
                </a:solidFill>
                <a:latin typeface="ZhenyanGB" charset="-122"/>
                <a:ea typeface="ZhenyanGB" charset="-122"/>
                <a:cs typeface="ZhenyanGB" charset="-122"/>
              </a:rPr>
              <a:t>6</a:t>
            </a:r>
            <a:endParaRPr kumimoji="1" lang="en-US" altLang="zh-CN" sz="29980" b="0" i="0" u="none" spc="389" dirty="0">
              <a:solidFill>
                <a:srgbClr val="FFFFFF">
                  <a:alpha val="100000"/>
                </a:srgbClr>
              </a:solidFill>
              <a:latin typeface="ZhenyanGB" charset="-122"/>
              <a:ea typeface="ZhenyanGB" charset="-122"/>
              <a:cs typeface="ZhenyanGB" charset="-122"/>
            </a:endParaRPr>
          </a:p>
        </p:txBody>
      </p:sp>
      <p:sp>
        <p:nvSpPr>
          <p:cNvPr id="2859" name="文本"/>
          <p:cNvSpPr>
            <a:spLocks noGrp="1"/>
          </p:cNvSpPr>
          <p:nvPr>
            <p:ph type="ctrTitle"/>
          </p:nvPr>
        </p:nvSpPr>
        <p:spPr>
          <a:xfrm>
            <a:off x="4647219" y="8184924"/>
            <a:ext cx="5154254" cy="241708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515"/>
              </a:lnSpc>
            </a:pPr>
            <a:r>
              <a:rPr lang="zh-CN" altLang="en-US" sz="7930" b="0" i="0" u="none" spc="499" dirty="0">
                <a:solidFill>
                  <a:srgbClr val="FFFFFF">
                    <a:alpha val="100000"/>
                  </a:srgbClr>
                </a:solidFill>
                <a:latin typeface="Alibaba PuHuiTi Bold" charset="-122"/>
                <a:ea typeface="Alibaba PuHuiTi Bold" charset="-122"/>
                <a:cs typeface="Alibaba PuHuiTi Bold" charset="-122"/>
              </a:rPr>
              <a:t>流程控制语句</a:t>
            </a:r>
            <a:endParaRPr lang="zh-CN" altLang="en-US" sz="7930" b="0" i="0" u="none" spc="499" dirty="0">
              <a:solidFill>
                <a:srgbClr val="FFFFFF">
                  <a:alpha val="100000"/>
                </a:srgbClr>
              </a:solidFill>
              <a:latin typeface="Alibaba PuHuiTi Bold" charset="-122"/>
              <a:ea typeface="Alibaba PuHuiTi Bold" charset="-122"/>
              <a:cs typeface="Alibaba PuHuiTi Bold" charset="-122"/>
            </a:endParaRPr>
          </a:p>
        </p:txBody>
      </p:sp>
      <p:pic>
        <p:nvPicPr>
          <p:cNvPr id="3888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60126" y="1999148"/>
            <a:ext cx="552760" cy="552760"/>
          </a:xfrm>
          <a:prstGeom prst="rect">
            <a:avLst/>
          </a:prstGeom>
        </p:spPr>
      </p:pic>
      <p:pic>
        <p:nvPicPr>
          <p:cNvPr id="4354" name="Picture" descr="Picture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27732" y="9561657"/>
            <a:ext cx="1224856" cy="1224856"/>
          </a:xfrm>
          <a:prstGeom prst="rect">
            <a:avLst/>
          </a:prstGeom>
        </p:spPr>
      </p:pic>
      <p:pic>
        <p:nvPicPr>
          <p:cNvPr id="4823" name="Picture" descr="Picture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07347" y="9561657"/>
            <a:ext cx="573127" cy="573127"/>
          </a:xfrm>
          <a:prstGeom prst="rect">
            <a:avLst/>
          </a:prstGeom>
        </p:spPr>
      </p:pic>
      <p:pic>
        <p:nvPicPr>
          <p:cNvPr id="5290" name="Picture" descr="Picture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6497377" cy="1887142"/>
          </a:xfrm>
          <a:prstGeom prst="rect">
            <a:avLst/>
          </a:prstGeom>
        </p:spPr>
      </p:pic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4935590" y="715550"/>
          <a:ext cx="7238811" cy="4938800"/>
        </p:xfrm>
        <a:graphic>
          <a:graphicData uri="http://schemas.openxmlformats.org/presentationml/2006/ole"/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5858659" y="6321026"/>
          <a:ext cx="5794622" cy="4938800"/>
        </p:xfrm>
        <a:graphic>
          <a:graphicData uri="http://schemas.openxmlformats.org/presentationml/2006/ole"/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flipH="1">
            <a:off x="0" y="0"/>
            <a:ext cx="24384000" cy="13715365"/>
          </a:xfrm>
          <a:prstGeom prst="rect">
            <a:avLst/>
          </a:prstGeom>
        </p:spPr>
      </p:pic>
      <p:pic>
        <p:nvPicPr>
          <p:cNvPr id="464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4426257" cy="13739769"/>
          </a:xfrm>
          <a:prstGeom prst="rect">
            <a:avLst/>
          </a:prstGeom>
        </p:spPr>
      </p:pic>
      <p:sp>
        <p:nvSpPr>
          <p:cNvPr id="921" name="文本"/>
          <p:cNvSpPr>
            <a:spLocks noGrp="1"/>
          </p:cNvSpPr>
          <p:nvPr>
            <p:ph type="ctrTitle"/>
          </p:nvPr>
        </p:nvSpPr>
        <p:spPr>
          <a:xfrm>
            <a:off x="1320799" y="3956382"/>
            <a:ext cx="14185551" cy="195582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15400"/>
              </a:lnSpc>
            </a:pPr>
            <a:r>
              <a:rPr lang="zh-CN" altLang="en-US" sz="12835" b="0" i="0" u="none" spc="808" dirty="0">
                <a:solidFill>
                  <a:srgbClr val="FFFFFF">
                    <a:alpha val="100000"/>
                  </a:srgbClr>
                </a:solidFill>
                <a:latin typeface="Alibaba PuHuiTi Bold" charset="-122"/>
                <a:ea typeface="Alibaba PuHuiTi Bold" charset="-122"/>
                <a:cs typeface="Alibaba PuHuiTi Bold" charset="-122"/>
              </a:rPr>
              <a:t>THANKS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1949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0799" y="7707246"/>
            <a:ext cx="11676254" cy="50799"/>
          </a:xfrm>
          <a:prstGeom prst="rect">
            <a:avLst/>
          </a:prstGeom>
        </p:spPr>
      </p:pic>
      <p:pic>
        <p:nvPicPr>
          <p:cNvPr id="2416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0799" y="8173695"/>
            <a:ext cx="7681068" cy="616174"/>
          </a:xfrm>
          <a:prstGeom prst="rect">
            <a:avLst/>
          </a:prstGeom>
        </p:spPr>
      </p:pic>
      <p:sp>
        <p:nvSpPr>
          <p:cNvPr id="2883" name="文本"/>
          <p:cNvSpPr>
            <a:spLocks noGrp="1"/>
          </p:cNvSpPr>
          <p:nvPr>
            <p:ph type="ctrTitle"/>
          </p:nvPr>
        </p:nvSpPr>
        <p:spPr>
          <a:xfrm>
            <a:off x="1320799" y="8108034"/>
            <a:ext cx="3079013" cy="47181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715"/>
              </a:lnSpc>
            </a:pPr>
            <a:r>
              <a:rPr lang="zh-CN" altLang="en-US" sz="3095" b="0" i="0" u="none" spc="154" dirty="0">
                <a:solidFill>
                  <a:srgbClr val="FFC908">
                    <a:alpha val="100000"/>
                  </a:srgbClr>
                </a:solidFill>
                <a:latin typeface="Alibaba PuHuiTi Regular" charset="-122"/>
                <a:ea typeface="Alibaba PuHuiTi Regular" charset="-122"/>
                <a:cs typeface="Alibaba PuHuiTi Regular" charset="-122"/>
              </a:rPr>
              <a:t>汇报人: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917" name="文本"/>
          <p:cNvSpPr>
            <a:spLocks noGrp="1"/>
          </p:cNvSpPr>
          <p:nvPr>
            <p:ph type="ctrTitle"/>
          </p:nvPr>
        </p:nvSpPr>
        <p:spPr>
          <a:xfrm>
            <a:off x="1583625" y="6102115"/>
            <a:ext cx="12939833" cy="120780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9510"/>
              </a:lnSpc>
            </a:pPr>
            <a:r>
              <a:rPr lang="zh-CN" altLang="en-US" sz="7925" b="0" i="0" u="none" spc="499" dirty="0">
                <a:solidFill>
                  <a:srgbClr val="FFFFFF">
                    <a:alpha val="100000"/>
                  </a:srgbClr>
                </a:solidFill>
                <a:latin typeface="Alibaba PuHuiTi Bold" charset="-122"/>
                <a:ea typeface="Alibaba PuHuiTi Bold" charset="-122"/>
                <a:cs typeface="Alibaba PuHuiTi Bold" charset="-122"/>
              </a:rPr>
              <a:t>感谢您的观看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4944" name="文本"/>
          <p:cNvSpPr>
            <a:spLocks noGrp="1"/>
          </p:cNvSpPr>
          <p:nvPr>
            <p:ph type="ctrTitle"/>
          </p:nvPr>
        </p:nvSpPr>
        <p:spPr>
          <a:xfrm>
            <a:off x="4989881" y="8110393"/>
            <a:ext cx="3865858" cy="47181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3715"/>
              </a:lnSpc>
            </a:pPr>
            <a:r>
              <a:rPr lang="zh-CN" altLang="en-US" sz="3095" b="0" i="0" u="none" spc="154" dirty="0">
                <a:solidFill>
                  <a:srgbClr val="FFC908">
                    <a:alpha val="100000"/>
                  </a:srgbClr>
                </a:solidFill>
                <a:latin typeface="Alibaba PuHuiTi Regular" charset="-122"/>
                <a:ea typeface="Alibaba PuHuiTi Regular" charset="-122"/>
                <a:cs typeface="Alibaba PuHuiTi Regular" charset="-122"/>
              </a:rPr>
              <a:t>时间：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5977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71212" y="8173695"/>
            <a:ext cx="24106" cy="433921"/>
          </a:xfrm>
          <a:prstGeom prst="rect">
            <a:avLst/>
          </a:prstGeom>
        </p:spPr>
      </p:pic>
      <p:pic>
        <p:nvPicPr>
          <p:cNvPr id="6442" name="Picture" descr="Picture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11824720"/>
            <a:ext cx="6511618" cy="18912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</Words>
  <Application>WPS 演示</Application>
  <PresentationFormat>自定义</PresentationFormat>
  <Paragraphs>68</Paragraphs>
  <Slides>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9</vt:i4>
      </vt:variant>
    </vt:vector>
  </HeadingPairs>
  <TitlesOfParts>
    <vt:vector size="26" baseType="lpstr">
      <vt:lpstr>Arial</vt:lpstr>
      <vt:lpstr>宋体</vt:lpstr>
      <vt:lpstr>Wingdings</vt:lpstr>
      <vt:lpstr>Arial</vt:lpstr>
      <vt:lpstr>Alibaba PuHuiTi Bold</vt:lpstr>
      <vt:lpstr>Alibaba PuHuiTi Regular</vt:lpstr>
      <vt:lpstr>ZhenyanGB</vt:lpstr>
      <vt:lpstr>Calibri</vt:lpstr>
      <vt:lpstr>微软雅黑</vt:lpstr>
      <vt:lpstr>Arial Unicode MS</vt:lpstr>
      <vt:lpstr>Office Theme</vt:lpstr>
      <vt:lpstr>Package</vt:lpstr>
      <vt:lpstr>Package</vt:lpstr>
      <vt:lpstr>Package</vt:lpstr>
      <vt:lpstr>Package</vt:lpstr>
      <vt:lpstr>Package</vt:lpstr>
      <vt:lpstr>Package</vt:lpstr>
      <vt:lpstr>时间：</vt:lpstr>
      <vt:lpstr>目录</vt:lpstr>
      <vt:lpstr>Hello World</vt:lpstr>
      <vt:lpstr>Hello World</vt:lpstr>
      <vt:lpstr>C/C++语法基础</vt:lpstr>
      <vt:lpstr>变量</vt:lpstr>
      <vt:lpstr>运算</vt:lpstr>
      <vt:lpstr>流程控制语句</vt:lpstr>
      <vt:lpstr>时间：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水汽自然</cp:lastModifiedBy>
  <cp:revision>14</cp:revision>
  <dcterms:created xsi:type="dcterms:W3CDTF">2020-05-20T03:52:00Z</dcterms:created>
  <dcterms:modified xsi:type="dcterms:W3CDTF">2021-04-23T01:05:33Z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2052-11.1.0.10356</vt:lpwstr>
  </property>
  <property fmtid="{D5CDD505-2E9C-101B-9397-08002B2CF9AE}" pid="3" name="ICV">
    <vt:lpwstr>8DCB1677509E4289AD867BFA0DC989CB</vt:lpwstr>
  </property>
</Properties>
</file>